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7" r:id="rId8"/>
    <p:sldId id="263" r:id="rId9"/>
    <p:sldId id="266" r:id="rId10"/>
    <p:sldId id="265" r:id="rId11"/>
    <p:sldId id="264" r:id="rId1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70D50E-2867-4A5E-A714-8F7F4FA77DFF}" type="datetimeFigureOut">
              <a:rPr lang="id-ID" smtClean="0"/>
              <a:t>27/02/2013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710A4E7-E1FE-4DF1-BE04-FDD9262B3C66}" type="slidenum">
              <a:rPr lang="id-ID" smtClean="0"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i="1" dirty="0" smtClean="0">
                <a:solidFill>
                  <a:schemeClr val="accent4">
                    <a:lumMod val="50000"/>
                  </a:schemeClr>
                </a:solidFill>
                <a:latin typeface="Algerian" pitchFamily="82" charset="0"/>
              </a:rPr>
              <a:t>AUSTRALIAN SCAVENGER HUNT</a:t>
            </a:r>
            <a:endParaRPr lang="id-ID" i="1" dirty="0">
              <a:solidFill>
                <a:schemeClr val="accent4">
                  <a:lumMod val="5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id-ID" dirty="0" smtClean="0"/>
              <a:t>By : Qurotunnisa Nur Aini.</a:t>
            </a: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latin typeface="Algerian" pitchFamily="82" charset="0"/>
              </a:rPr>
              <a:t>1. Australian map</a:t>
            </a:r>
            <a:endParaRPr lang="id-ID" dirty="0">
              <a:latin typeface="Algerian" pitchFamily="82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95078"/>
            <a:ext cx="3657600" cy="393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267200" y="1999984"/>
            <a:ext cx="3657600" cy="3726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latin typeface="Algerian" pitchFamily="82" charset="0"/>
              </a:rPr>
              <a:t>2. Total number of Australian Island</a:t>
            </a:r>
            <a:endParaRPr lang="id-ID" dirty="0">
              <a:latin typeface="Algerian" pitchFamily="8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d-ID" sz="2600" dirty="0" smtClean="0"/>
              <a:t>	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Australia has a total of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8222 islands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among its states and territories. The figures for each state and territory are below</a:t>
            </a:r>
            <a:r>
              <a:rPr lang="id-ID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Western Australia: 3747 islands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Queensland: 1955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Tasmania: 1000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Northern Territory: 887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South Australia: 346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Victoria: 184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New South Wales: 102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Jervis Bay Territory: 1</a:t>
            </a:r>
            <a:endParaRPr lang="id-ID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id-ID" sz="1900" dirty="0" smtClean="0"/>
          </a:p>
          <a:p>
            <a:pPr>
              <a:buNone/>
            </a:pPr>
            <a:r>
              <a:rPr lang="id-ID" sz="1900" dirty="0"/>
              <a:t> </a:t>
            </a:r>
            <a:r>
              <a:rPr lang="id-ID" sz="1900" dirty="0" smtClean="0"/>
              <a:t>   	</a:t>
            </a:r>
            <a:r>
              <a:rPr lang="id-ID" sz="1900" dirty="0" smtClean="0">
                <a:latin typeface="Times New Roman" pitchFamily="18" charset="0"/>
                <a:cs typeface="Times New Roman" pitchFamily="18" charset="0"/>
              </a:rPr>
              <a:t>Source : http://wiki.answers.com/Q/How_many_islands_does_Australia_have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id-ID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latin typeface="Algerian" pitchFamily="82" charset="0"/>
              </a:rPr>
              <a:t>4. Capital city of Australia</a:t>
            </a:r>
            <a:endParaRPr lang="id-ID" dirty="0">
              <a:latin typeface="Algerian" pitchFamily="82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857250" y="2910681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71472" y="1571612"/>
            <a:ext cx="7396186" cy="4572032"/>
          </a:xfrm>
        </p:spPr>
        <p:txBody>
          <a:bodyPr/>
          <a:lstStyle/>
          <a:p>
            <a:r>
              <a:rPr lang="id-ID" dirty="0" smtClean="0">
                <a:latin typeface="Times New Roman" pitchFamily="18" charset="0"/>
                <a:cs typeface="Times New Roman" pitchFamily="18" charset="0"/>
              </a:rPr>
              <a:t>The capital city of Australia is Canberra.</a:t>
            </a:r>
            <a:endParaRPr lang="id-ID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latin typeface="Algerian" pitchFamily="82" charset="0"/>
              </a:rPr>
              <a:t>5. Australia Coat of Arm</a:t>
            </a:r>
            <a:endParaRPr lang="id-ID" dirty="0">
              <a:latin typeface="Algerian" pitchFamily="82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81234" y="1600200"/>
            <a:ext cx="60195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54098"/>
          </a:xfrm>
        </p:spPr>
        <p:txBody>
          <a:bodyPr>
            <a:normAutofit fontScale="90000"/>
          </a:bodyPr>
          <a:lstStyle/>
          <a:p>
            <a:r>
              <a:rPr lang="id-ID" dirty="0" smtClean="0">
                <a:latin typeface="Algerian" pitchFamily="82" charset="0"/>
              </a:rPr>
              <a:t>6.The colour of Australia Flag</a:t>
            </a:r>
            <a:endParaRPr lang="id-ID" dirty="0">
              <a:latin typeface="Algerian" pitchFamily="8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643293"/>
            <a:ext cx="3657600" cy="243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928662" y="1643050"/>
            <a:ext cx="7758138" cy="4483113"/>
          </a:xfrm>
        </p:spPr>
        <p:txBody>
          <a:bodyPr/>
          <a:lstStyle/>
          <a:p>
            <a:pPr algn="ctr"/>
            <a:r>
              <a:rPr lang="id-ID" dirty="0" smtClean="0"/>
              <a:t>The colour of Australian flag is:</a:t>
            </a:r>
          </a:p>
          <a:p>
            <a:pPr algn="ctr">
              <a:buNone/>
            </a:pPr>
            <a:r>
              <a:rPr lang="id-ID" dirty="0" smtClean="0"/>
              <a:t>Blue,white,and red.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id-ID" dirty="0" smtClean="0">
                <a:latin typeface="Algerian" pitchFamily="82" charset="0"/>
              </a:rPr>
              <a:t>7.Seas Border of Australia </a:t>
            </a:r>
            <a:endParaRPr lang="id-ID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Australia has a sea border with New Zealand, Papua New Guinea, the Solomon Islands, East Timor and Indonesia. </a:t>
            </a:r>
            <a:endParaRPr lang="id-ID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latin typeface="Algerian" pitchFamily="82" charset="0"/>
              </a:rPr>
              <a:t>8.Population of Australia</a:t>
            </a:r>
            <a:endParaRPr lang="id-ID" dirty="0">
              <a:latin typeface="Algerian" pitchFamily="8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27 February 2013, the resident population of Australia is projected to be: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id-ID" b="1" dirty="0"/>
          </a:p>
        </p:txBody>
      </p:sp>
      <p:sp>
        <p:nvSpPr>
          <p:cNvPr id="7" name="Flowchart: Alternate Process 6"/>
          <p:cNvSpPr/>
          <p:nvPr/>
        </p:nvSpPr>
        <p:spPr>
          <a:xfrm>
            <a:off x="1643042" y="3429000"/>
            <a:ext cx="6572296" cy="150019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22,932,440</a:t>
            </a:r>
          </a:p>
          <a:p>
            <a:pPr algn="ctr"/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79</TotalTime>
  <Words>100</Words>
  <Application>Microsoft Office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AUSTRALIAN SCAVENGER HUNT</vt:lpstr>
      <vt:lpstr>1. Australian map</vt:lpstr>
      <vt:lpstr>2. Total number of Australian Island</vt:lpstr>
      <vt:lpstr>4. Capital city of Australia</vt:lpstr>
      <vt:lpstr>5. Australia Coat of Arm</vt:lpstr>
      <vt:lpstr>6.The colour of Australia Flag</vt:lpstr>
      <vt:lpstr>7.Seas Border of Australia </vt:lpstr>
      <vt:lpstr>8.Population of Australia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ASUS</cp:lastModifiedBy>
  <cp:revision>8</cp:revision>
  <dcterms:created xsi:type="dcterms:W3CDTF">2013-02-27T01:41:36Z</dcterms:created>
  <dcterms:modified xsi:type="dcterms:W3CDTF">2013-02-27T03:00:43Z</dcterms:modified>
</cp:coreProperties>
</file>